
<file path=[Content_Types].xml><?xml version="1.0" encoding="utf-8"?>
<Types xmlns="http://schemas.openxmlformats.org/package/2006/content-types">
  <Default Extension="emf" ContentType="image/x-emf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0A1AE-66F9-4CAC-94D7-7CE68A3A0D4B}" type="datetimeFigureOut">
              <a:rPr lang="en-US" smtClean="0"/>
              <a:pPr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87A96-DC0F-4F3F-8C1F-2C39CBC20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emf"/><Relationship Id="rId7" Type="http://schemas.openxmlformats.org/officeDocument/2006/relationships/image" Target="../media/image5.png"/><Relationship Id="rId8" Type="http://schemas.openxmlformats.org/officeDocument/2006/relationships/image" Target="../media/image6.e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005387" y="4191000"/>
            <a:ext cx="2250668" cy="195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81000" y="21577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 smtClean="0">
                <a:solidFill>
                  <a:prstClr val="black"/>
                </a:solidFill>
                <a:latin typeface="Times New Roman"/>
                <a:cs typeface="Times New Roman"/>
              </a:rPr>
              <a:t/>
            </a:r>
            <a:br>
              <a:rPr lang="en-US" sz="3200" u="sng" dirty="0" smtClean="0">
                <a:solidFill>
                  <a:prstClr val="black"/>
                </a:solidFill>
                <a:latin typeface="Times New Roman"/>
                <a:cs typeface="Times New Roman"/>
              </a:rPr>
            </a:br>
            <a:endParaRPr lang="en-US" sz="3200" b="1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33800" y="6096000"/>
            <a:ext cx="1273220" cy="40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End User</a:t>
            </a: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42999" y="4307554"/>
            <a:ext cx="2431355" cy="180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33963" y="4876800"/>
            <a:ext cx="1313155" cy="127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78136" y="4489570"/>
            <a:ext cx="955839" cy="9206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76800" y="4046860"/>
            <a:ext cx="838200" cy="260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2971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Conventional Generator</a:t>
            </a:r>
          </a:p>
        </p:txBody>
      </p:sp>
      <p:pic>
        <p:nvPicPr>
          <p:cNvPr id="12" name="Picture 11" descr="conventional generato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0" y="3352800"/>
            <a:ext cx="2133600" cy="1143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14400" y="29718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Grid</a:t>
            </a:r>
            <a:endParaRPr lang="en-US" dirty="0"/>
          </a:p>
        </p:txBody>
      </p:sp>
      <p:pic>
        <p:nvPicPr>
          <p:cNvPr id="15" name="Picture 14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0"/>
            <a:ext cx="8839200" cy="22150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72400" y="3048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Grid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295400" y="35052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705600" y="3505200"/>
            <a:ext cx="12192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629400" y="40386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43800" y="5334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Natural</a:t>
            </a:r>
          </a:p>
          <a:p>
            <a:r>
              <a:rPr lang="en-US" dirty="0" smtClean="0"/>
              <a:t>Gas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76400" y="4572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Scuderi Grid Regulation System </a:t>
            </a:r>
          </a:p>
          <a:p>
            <a:pPr algn="ctr"/>
            <a:r>
              <a:rPr lang="en-US" dirty="0" smtClean="0"/>
              <a:t>with Conventional Generator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3157615388"/>
      </p:ext>
    </p:extLst>
  </p:cSld>
  <p:clrMapOvr>
    <a:masterClrMapping/>
  </p:clrMapOvr>
  <p:transition advTm="38253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3.6|5.1|24|1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cindy.fioretti</dc:creator>
  <cp:lastModifiedBy>Bill Wrinn</cp:lastModifiedBy>
  <cp:revision>10</cp:revision>
  <dcterms:created xsi:type="dcterms:W3CDTF">2014-07-22T14:03:35Z</dcterms:created>
  <dcterms:modified xsi:type="dcterms:W3CDTF">2014-07-22T14:03:51Z</dcterms:modified>
</cp:coreProperties>
</file>